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RESGATE SOBRE A CRUZ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RESGATE SOBRE 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Pendurado no madeiro, </a:t>
            </a:r>
          </a:p>
          <a:p>
            <a:r>
              <a:rPr lang="pt-BR" dirty="0"/>
              <a:t>Ó, Jesus, quiseste assim, </a:t>
            </a:r>
          </a:p>
          <a:p>
            <a:r>
              <a:rPr lang="pt-BR" dirty="0"/>
              <a:t>Me livrar do cativeiro </a:t>
            </a:r>
          </a:p>
          <a:p>
            <a:r>
              <a:rPr lang="pt-BR" dirty="0"/>
              <a:t>E provar-me amor sem-fim!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RESGATE SOBRE 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Teu sangue foi vertido, </a:t>
            </a:r>
          </a:p>
          <a:p>
            <a:r>
              <a:rPr lang="pt-BR" dirty="0"/>
              <a:t>Expiraste, ó, meu Jesus! </a:t>
            </a:r>
          </a:p>
          <a:p>
            <a:r>
              <a:rPr lang="pt-BR" dirty="0"/>
              <a:t>E ficou por Ti cumprido </a:t>
            </a:r>
          </a:p>
          <a:p>
            <a:r>
              <a:rPr lang="pt-BR" dirty="0"/>
              <a:t>Meu resgate sobre a cruz. </a:t>
            </a:r>
          </a:p>
        </p:txBody>
      </p:sp>
    </p:spTree>
    <p:extLst>
      <p:ext uri="{BB962C8B-B14F-4D97-AF65-F5344CB8AC3E}">
        <p14:creationId xmlns:p14="http://schemas.microsoft.com/office/powerpoint/2010/main" val="833554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RESGATE SOBRE 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483733E-E242-4A03-AD1C-33CE69C494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Neste sangue que verteste,</a:t>
            </a:r>
          </a:p>
          <a:p>
            <a:r>
              <a:rPr lang="pt-BR" dirty="0"/>
              <a:t>Purifica-me, Senhor! </a:t>
            </a:r>
          </a:p>
          <a:p>
            <a:r>
              <a:rPr lang="pt-BR" dirty="0"/>
              <a:t>Foi por mim que Tu sofreste: </a:t>
            </a:r>
          </a:p>
          <a:p>
            <a:r>
              <a:rPr lang="pt-BR" dirty="0"/>
              <a:t>Sê propício ao pecador! </a:t>
            </a:r>
          </a:p>
        </p:txBody>
      </p:sp>
    </p:spTree>
    <p:extLst>
      <p:ext uri="{BB962C8B-B14F-4D97-AF65-F5344CB8AC3E}">
        <p14:creationId xmlns:p14="http://schemas.microsoft.com/office/powerpoint/2010/main" val="646290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RESGATE SOBRE 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B9C5003-6ACA-44D2-A03D-D3ED91A1BD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valer ao condenado </a:t>
            </a:r>
          </a:p>
          <a:p>
            <a:r>
              <a:rPr lang="pt-BR" dirty="0"/>
              <a:t>Sob a dor da maldição, </a:t>
            </a:r>
          </a:p>
          <a:p>
            <a:r>
              <a:rPr lang="pt-BR" dirty="0"/>
              <a:t>Neste abismo do pecado,</a:t>
            </a:r>
          </a:p>
          <a:p>
            <a:r>
              <a:rPr lang="pt-BR" dirty="0"/>
              <a:t>A lutar, na escuridão!</a:t>
            </a:r>
          </a:p>
        </p:txBody>
      </p:sp>
    </p:spTree>
    <p:extLst>
      <p:ext uri="{BB962C8B-B14F-4D97-AF65-F5344CB8AC3E}">
        <p14:creationId xmlns:p14="http://schemas.microsoft.com/office/powerpoint/2010/main" val="885825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RESGATE SOBRE 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 favor, Jesus bendito, </a:t>
            </a:r>
          </a:p>
          <a:p>
            <a:r>
              <a:rPr lang="pt-BR" dirty="0"/>
              <a:t>Minha vida guarda, aqui. </a:t>
            </a:r>
          </a:p>
          <a:p>
            <a:r>
              <a:rPr lang="pt-BR" dirty="0"/>
              <a:t>Teu amor é infinito! </a:t>
            </a:r>
          </a:p>
          <a:p>
            <a:r>
              <a:rPr lang="pt-BR" dirty="0"/>
              <a:t>Vem unir-me sempre a Ti!</a:t>
            </a:r>
          </a:p>
        </p:txBody>
      </p:sp>
    </p:spTree>
    <p:extLst>
      <p:ext uri="{BB962C8B-B14F-4D97-AF65-F5344CB8AC3E}">
        <p14:creationId xmlns:p14="http://schemas.microsoft.com/office/powerpoint/2010/main" val="4059712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RESGATE SOBRE 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Pela graça, Cristo amado, </a:t>
            </a:r>
          </a:p>
          <a:p>
            <a:r>
              <a:rPr lang="pt-BR" dirty="0"/>
              <a:t>Com Teu sangue expiador, </a:t>
            </a:r>
          </a:p>
          <a:p>
            <a:r>
              <a:rPr lang="pt-BR" dirty="0"/>
              <a:t>Vem, remove o meu pecado, </a:t>
            </a:r>
          </a:p>
          <a:p>
            <a:r>
              <a:rPr lang="pt-BR" dirty="0"/>
              <a:t>Vem valer ao pecador!</a:t>
            </a:r>
          </a:p>
        </p:txBody>
      </p:sp>
    </p:spTree>
    <p:extLst>
      <p:ext uri="{BB962C8B-B14F-4D97-AF65-F5344CB8AC3E}">
        <p14:creationId xmlns:p14="http://schemas.microsoft.com/office/powerpoint/2010/main" val="3586813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167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RESGATE SOBRE A CRUZ</vt:lpstr>
      <vt:lpstr>RESGATE SOBRE A CRUZ</vt:lpstr>
      <vt:lpstr>RESGATE SOBRE A CRUZ</vt:lpstr>
      <vt:lpstr>RESGATE SOBRE A CRUZ</vt:lpstr>
      <vt:lpstr>RESGATE SOBRE A CRUZ</vt:lpstr>
      <vt:lpstr>RESGATE SOBRE A CRUZ</vt:lpstr>
      <vt:lpstr>RESGATE SOBRE A CRUZ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2019-06-12T21:52:41Z</dcterms:modified>
</cp:coreProperties>
</file>

<file path=docProps/thumbnail.jpeg>
</file>